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  <p:sldId id="266" r:id="rId9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54"/>
    <p:restoredTop sz="98629"/>
  </p:normalViewPr>
  <p:slideViewPr>
    <p:cSldViewPr snapToGrid="0" snapToObjects="1">
      <p:cViewPr>
        <p:scale>
          <a:sx n="85" d="100"/>
          <a:sy n="85" d="100"/>
        </p:scale>
        <p:origin x="3704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532567"/>
            <a:ext cx="6362914" cy="6346738"/>
            <a:chOff x="121555" y="118039"/>
            <a:chExt cx="6362914" cy="6346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0687" y="2275676"/>
              <a:ext cx="6121832" cy="21157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D7325-8EBE-E942-B3DB-805D1210B60B}"/>
              </a:ext>
            </a:extLst>
          </p:cNvPr>
          <p:cNvGrpSpPr/>
          <p:nvPr/>
        </p:nvGrpSpPr>
        <p:grpSpPr>
          <a:xfrm>
            <a:off x="-1" y="1371002"/>
            <a:ext cx="9902825" cy="7022591"/>
            <a:chOff x="-1" y="1371002"/>
            <a:chExt cx="9902825" cy="7022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2B4431-D3A6-0A46-9DCA-8849005143A7}"/>
                </a:ext>
              </a:extLst>
            </p:cNvPr>
            <p:cNvGrpSpPr/>
            <p:nvPr/>
          </p:nvGrpSpPr>
          <p:grpSpPr>
            <a:xfrm>
              <a:off x="-1" y="1371002"/>
              <a:ext cx="9902825" cy="7022591"/>
              <a:chOff x="-1" y="1371002"/>
              <a:chExt cx="9902825" cy="70225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80ACA-5E7F-8641-87FE-DE9C449FE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3607" y="1923758"/>
                <a:ext cx="9789217" cy="29585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148C4A-B9C9-5149-9EA8-A3C47521D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-1" y="5435054"/>
                <a:ext cx="9902825" cy="295853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A17671-569F-284A-A1F2-D26C42AE38A6}"/>
                  </a:ext>
                </a:extLst>
              </p:cNvPr>
              <p:cNvSpPr txBox="1"/>
              <p:nvPr/>
            </p:nvSpPr>
            <p:spPr>
              <a:xfrm>
                <a:off x="218086" y="1371002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4CC9D-3E63-C745-8196-416C49904771}"/>
                  </a:ext>
                </a:extLst>
              </p:cNvPr>
              <p:cNvSpPr txBox="1"/>
              <p:nvPr/>
            </p:nvSpPr>
            <p:spPr>
              <a:xfrm>
                <a:off x="218086" y="4882298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2620DD-1A6E-5E40-8C42-99E5C0C4D543}"/>
                </a:ext>
              </a:extLst>
            </p:cNvPr>
            <p:cNvSpPr/>
            <p:nvPr/>
          </p:nvSpPr>
          <p:spPr>
            <a:xfrm>
              <a:off x="7956550" y="200025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0EA55-A328-7C44-8D6B-E0939474F0C9}"/>
                </a:ext>
              </a:extLst>
            </p:cNvPr>
            <p:cNvSpPr/>
            <p:nvPr/>
          </p:nvSpPr>
          <p:spPr>
            <a:xfrm>
              <a:off x="7956550" y="552450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1930</TotalTime>
  <Words>160</Words>
  <Application>Microsoft Macintosh PowerPoint</Application>
  <PresentationFormat>Custom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46</cp:revision>
  <dcterms:created xsi:type="dcterms:W3CDTF">2020-11-24T13:04:50Z</dcterms:created>
  <dcterms:modified xsi:type="dcterms:W3CDTF">2021-10-22T10:05:53Z</dcterms:modified>
</cp:coreProperties>
</file>